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5137" y="3315947"/>
            <a:ext cx="8327983" cy="3298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9904" y="6627782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3716" y="6480488"/>
            <a:ext cx="5205821" cy="1519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9049" y="1158316"/>
            <a:ext cx="1978655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9588" y="2242004"/>
            <a:ext cx="4873509" cy="3362155"/>
            <a:chOff x="1729588" y="2242004"/>
            <a:chExt cx="4873509" cy="33621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9588" y="2242004"/>
              <a:ext cx="4873509" cy="3362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1105" y="6029851"/>
            <a:ext cx="5041993" cy="3570366"/>
            <a:chOff x="1561105" y="6029851"/>
            <a:chExt cx="5041993" cy="35703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105" y="6029851"/>
              <a:ext cx="5041993" cy="35703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4696" y="3005603"/>
            <a:ext cx="9946014" cy="57096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6192" y="1158316"/>
            <a:ext cx="3869683" cy="756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99217" y="2335595"/>
            <a:ext cx="8487280" cy="3694256"/>
            <a:chOff x="4899217" y="2335595"/>
            <a:chExt cx="8487280" cy="36942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9217" y="2335595"/>
              <a:ext cx="8487280" cy="36942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958" y="6191514"/>
            <a:ext cx="17935046" cy="38036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6192" y="1158316"/>
            <a:ext cx="3869683" cy="756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010" y="2550237"/>
            <a:ext cx="4831943" cy="3343961"/>
            <a:chOff x="1523010" y="2550237"/>
            <a:chExt cx="4831943" cy="33439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010" y="2550237"/>
              <a:ext cx="4831943" cy="3343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1105" y="6351340"/>
            <a:ext cx="4835060" cy="3179324"/>
            <a:chOff x="1561105" y="6351340"/>
            <a:chExt cx="4835060" cy="3179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105" y="6351340"/>
              <a:ext cx="4835060" cy="31793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1098" y="2468529"/>
            <a:ext cx="11154927" cy="70785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14287" y="1158316"/>
            <a:ext cx="1755364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323810"/>
            <a:ext cx="5575517" cy="7470519"/>
            <a:chOff x="904202" y="2323810"/>
            <a:chExt cx="5575517" cy="7470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2323810"/>
              <a:ext cx="5575517" cy="7470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5869" y="4095244"/>
            <a:ext cx="11542919" cy="25867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14287" y="1158316"/>
            <a:ext cx="1755364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105" y="2333475"/>
            <a:ext cx="4708554" cy="3240547"/>
            <a:chOff x="1561105" y="2333475"/>
            <a:chExt cx="4708554" cy="32405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05" y="2333475"/>
              <a:ext cx="4708554" cy="3240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1105" y="5954975"/>
            <a:ext cx="4708554" cy="3320934"/>
            <a:chOff x="1561105" y="5954975"/>
            <a:chExt cx="4708554" cy="33209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105" y="5954975"/>
              <a:ext cx="4708554" cy="3320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7060" y="1813448"/>
            <a:ext cx="11075014" cy="79118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0002" y="1158316"/>
            <a:ext cx="2377497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323810"/>
            <a:ext cx="5708366" cy="7657143"/>
            <a:chOff x="904202" y="2323810"/>
            <a:chExt cx="5708366" cy="76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2323810"/>
              <a:ext cx="5708366" cy="76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3065" y="1950527"/>
            <a:ext cx="10206001" cy="6467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0002" y="1158316"/>
            <a:ext cx="2377497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413182"/>
            <a:ext cx="5700891" cy="3917003"/>
            <a:chOff x="904202" y="2413182"/>
            <a:chExt cx="5700891" cy="39170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2413182"/>
              <a:ext cx="5700891" cy="3917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988" y="6330424"/>
            <a:ext cx="5382105" cy="3582301"/>
            <a:chOff x="1222988" y="6330424"/>
            <a:chExt cx="5382105" cy="35823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988" y="6330424"/>
              <a:ext cx="5382105" cy="35823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5684" y="2982935"/>
            <a:ext cx="10652122" cy="6039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59049" y="1158316"/>
            <a:ext cx="2565678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440" y="2011484"/>
            <a:ext cx="5828528" cy="7809524"/>
            <a:chOff x="599440" y="2011484"/>
            <a:chExt cx="5828528" cy="78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440" y="2011484"/>
              <a:ext cx="5828528" cy="78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7302" y="2104122"/>
            <a:ext cx="11197104" cy="68309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59049" y="1158316"/>
            <a:ext cx="2565678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404549"/>
            <a:ext cx="5435986" cy="3750199"/>
            <a:chOff x="904202" y="2404549"/>
            <a:chExt cx="5435986" cy="3750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2404549"/>
              <a:ext cx="5435986" cy="375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6154748"/>
            <a:ext cx="5435986" cy="3635643"/>
            <a:chOff x="904202" y="6154748"/>
            <a:chExt cx="5435986" cy="3635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6154748"/>
              <a:ext cx="5435986" cy="36356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2479" y="2597244"/>
            <a:ext cx="10994209" cy="62473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3138" y="4196195"/>
            <a:ext cx="5065117" cy="19399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19" y="4026005"/>
            <a:ext cx="5958106" cy="35534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830" y="3595996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08801" y="2442304"/>
            <a:ext cx="753632" cy="5630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46519"/>
            <a:ext cx="1877749" cy="1381074"/>
            <a:chOff x="9142857" y="2046519"/>
            <a:chExt cx="1877749" cy="13810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7715" y="1898547"/>
              <a:ext cx="1656038" cy="168195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142857" y="2588200"/>
              <a:ext cx="994796" cy="290558"/>
              <a:chOff x="9142857" y="2588200"/>
              <a:chExt cx="994796" cy="29055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258820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841" y="2522435"/>
              <a:ext cx="1130635" cy="4222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8039" y="4117885"/>
            <a:ext cx="1717417" cy="56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711" y="906465"/>
            <a:ext cx="6893732" cy="1883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6397" y="2485416"/>
            <a:ext cx="2292406" cy="5603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7715" y="3565782"/>
            <a:ext cx="1800064" cy="16819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255435"/>
            <a:ext cx="994796" cy="290558"/>
            <a:chOff x="9142857" y="4255435"/>
            <a:chExt cx="994796" cy="290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255435"/>
              <a:ext cx="994796" cy="2905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8841" y="4189670"/>
            <a:ext cx="1130635" cy="4222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8801" y="5708476"/>
            <a:ext cx="6415078" cy="5791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7715" y="5148022"/>
            <a:ext cx="1799077" cy="16819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837676"/>
            <a:ext cx="994796" cy="290558"/>
            <a:chOff x="9142857" y="5837676"/>
            <a:chExt cx="994796" cy="2905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837676"/>
              <a:ext cx="994796" cy="2905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8841" y="5771910"/>
            <a:ext cx="1130635" cy="422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780952" y="4304135"/>
            <a:ext cx="5566629" cy="6171429"/>
            <a:chOff x="-780952" y="4304135"/>
            <a:chExt cx="556662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80952" y="4304135"/>
              <a:ext cx="5566629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08801" y="7264927"/>
            <a:ext cx="1079338" cy="5614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37685" y="6704474"/>
            <a:ext cx="1857278" cy="1681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7394131"/>
            <a:ext cx="994796" cy="290558"/>
            <a:chOff x="9142857" y="7394131"/>
            <a:chExt cx="994796" cy="2905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7394131"/>
              <a:ext cx="994796" cy="2905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08841" y="7328365"/>
            <a:ext cx="1130635" cy="4222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6192" y="1158316"/>
            <a:ext cx="2211279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3293" y="2505641"/>
            <a:ext cx="10668492" cy="4493076"/>
            <a:chOff x="4513293" y="2505641"/>
            <a:chExt cx="10668492" cy="4493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3293" y="2505641"/>
              <a:ext cx="10668492" cy="44930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1941" y="7603511"/>
            <a:ext cx="17308794" cy="12205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6192" y="1158316"/>
            <a:ext cx="2211279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6107" y="2500344"/>
            <a:ext cx="5162975" cy="3592792"/>
            <a:chOff x="866107" y="2500344"/>
            <a:chExt cx="5162975" cy="35927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107" y="2500344"/>
              <a:ext cx="5162975" cy="3592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33734" y="2500344"/>
            <a:ext cx="5062966" cy="3592792"/>
            <a:chOff x="6533734" y="2500344"/>
            <a:chExt cx="5062966" cy="35927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3734" y="2500344"/>
              <a:ext cx="5062966" cy="3592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8571" y="2644753"/>
            <a:ext cx="4857422" cy="3380165"/>
            <a:chOff x="12228571" y="2644753"/>
            <a:chExt cx="4857422" cy="33801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571" y="2644753"/>
              <a:ext cx="4857422" cy="33801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6261" y="6525962"/>
            <a:ext cx="17896609" cy="38503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4287" y="1158316"/>
            <a:ext cx="6212886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1032" y="2125770"/>
            <a:ext cx="9923207" cy="3899677"/>
            <a:chOff x="4581032" y="2125770"/>
            <a:chExt cx="9923207" cy="38996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1032" y="2125770"/>
              <a:ext cx="9923207" cy="38996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134" y="5925202"/>
            <a:ext cx="18074040" cy="39954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4287" y="1158316"/>
            <a:ext cx="6212886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105" y="2359760"/>
            <a:ext cx="4650463" cy="3218367"/>
            <a:chOff x="1561105" y="2359760"/>
            <a:chExt cx="4650463" cy="3218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05" y="2359760"/>
              <a:ext cx="4650463" cy="3218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2251" y="6035270"/>
            <a:ext cx="4907412" cy="3279587"/>
            <a:chOff x="1342251" y="6035270"/>
            <a:chExt cx="4907412" cy="32795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251" y="6035270"/>
              <a:ext cx="4907412" cy="32795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9370" y="2978006"/>
            <a:ext cx="10627114" cy="54369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3138" y="4196195"/>
            <a:ext cx="5077270" cy="1953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19" y="4026005"/>
            <a:ext cx="5956022" cy="35534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830" y="3595996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4764" y="1158316"/>
            <a:ext cx="6000891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55889" y="2074728"/>
            <a:ext cx="4986969" cy="3971373"/>
            <a:chOff x="4155889" y="2074728"/>
            <a:chExt cx="4986969" cy="39713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5889" y="2074728"/>
              <a:ext cx="4986969" cy="3971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1483" y="2074728"/>
            <a:ext cx="4699892" cy="4682236"/>
            <a:chOff x="9661483" y="2074728"/>
            <a:chExt cx="4699892" cy="4682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1483" y="2074728"/>
              <a:ext cx="4699892" cy="468223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1363" y="6908816"/>
            <a:ext cx="16898579" cy="18527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7145" y="1158316"/>
            <a:ext cx="6000891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105" y="2402160"/>
            <a:ext cx="4839804" cy="3999906"/>
            <a:chOff x="1561105" y="2402160"/>
            <a:chExt cx="4839804" cy="3999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05" y="2402160"/>
              <a:ext cx="4839804" cy="3999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1105" y="6478257"/>
            <a:ext cx="4804086" cy="3309108"/>
            <a:chOff x="1561105" y="6478257"/>
            <a:chExt cx="4804086" cy="3309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105" y="6478257"/>
              <a:ext cx="4804086" cy="33091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1045" y="2721538"/>
            <a:ext cx="10770399" cy="65697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4764" y="1158316"/>
            <a:ext cx="6718133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1069" y="2619855"/>
            <a:ext cx="6171429" cy="4131719"/>
            <a:chOff x="3071069" y="2619855"/>
            <a:chExt cx="6171429" cy="4131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1069" y="2619855"/>
              <a:ext cx="6171429" cy="4131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6783" y="2619855"/>
            <a:ext cx="6171429" cy="4201131"/>
            <a:chOff x="9356783" y="2619855"/>
            <a:chExt cx="6171429" cy="4201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6783" y="2619855"/>
              <a:ext cx="6171429" cy="42011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33" y="7208343"/>
            <a:ext cx="18270735" cy="19230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3016652" cy="585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4764" y="1158316"/>
            <a:ext cx="6718133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4885" y="2338628"/>
            <a:ext cx="5187973" cy="4714715"/>
            <a:chOff x="3954885" y="2338628"/>
            <a:chExt cx="5187973" cy="47147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4885" y="2338628"/>
              <a:ext cx="5187973" cy="471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338628"/>
            <a:ext cx="6171429" cy="4167033"/>
            <a:chOff x="9142857" y="2338628"/>
            <a:chExt cx="6171429" cy="4167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338628"/>
              <a:ext cx="6171429" cy="41670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893" y="7224592"/>
            <a:ext cx="13655750" cy="26997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6947" y="4376765"/>
            <a:ext cx="9037267" cy="19454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1709" y="4338669"/>
            <a:ext cx="2846141" cy="1939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791" y="3532843"/>
              <a:ext cx="3498699" cy="35534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427" y="4850945"/>
              <a:ext cx="2388719" cy="892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4509982" cy="8700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3734" y="3645349"/>
            <a:ext cx="5759881" cy="4295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59080" y="1536081"/>
            <a:ext cx="8429121" cy="8429121"/>
            <a:chOff x="9259080" y="1536081"/>
            <a:chExt cx="8429121" cy="84291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9080" y="1536081"/>
              <a:ext cx="8429121" cy="84291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3282" y="3708457"/>
            <a:ext cx="146788" cy="146788"/>
            <a:chOff x="1703282" y="3708457"/>
            <a:chExt cx="146788" cy="14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3282" y="3708457"/>
              <a:ext cx="146788" cy="1467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215" y="1269623"/>
            <a:ext cx="3717384" cy="5520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6947" y="4376766"/>
            <a:ext cx="4024134" cy="19399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4" y="3532842"/>
            <a:ext cx="3827052" cy="3553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106848" cy="5504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643" y="2606916"/>
            <a:ext cx="16436038" cy="62855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7973" y="4399759"/>
            <a:ext cx="5190138" cy="1159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5818" y="2403506"/>
            <a:ext cx="5104469" cy="4278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790100" cy="550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7611" y="2517318"/>
            <a:ext cx="146788" cy="146788"/>
            <a:chOff x="1627611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611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611" y="3361927"/>
            <a:ext cx="146788" cy="146788"/>
            <a:chOff x="1627611" y="3361927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7611" y="3361927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8972" y="3245425"/>
            <a:ext cx="5322940" cy="429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611" y="4206536"/>
            <a:ext cx="146788" cy="146788"/>
            <a:chOff x="1627611" y="4206536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611" y="4206536"/>
              <a:ext cx="146788" cy="1467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3199" y="4087344"/>
            <a:ext cx="4391992" cy="4278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7611" y="5051146"/>
            <a:ext cx="146788" cy="146788"/>
            <a:chOff x="1627611" y="5051146"/>
            <a:chExt cx="146788" cy="146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7611" y="5051146"/>
              <a:ext cx="146788" cy="1467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0044" y="4929262"/>
            <a:ext cx="4610462" cy="4278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7611" y="6740364"/>
            <a:ext cx="146788" cy="146788"/>
            <a:chOff x="1627611" y="6740364"/>
            <a:chExt cx="146788" cy="1467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7611" y="6740364"/>
              <a:ext cx="146788" cy="1467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353" y="6613100"/>
            <a:ext cx="5161534" cy="4307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7611" y="8429582"/>
            <a:ext cx="146788" cy="146788"/>
            <a:chOff x="1627611" y="8429582"/>
            <a:chExt cx="146788" cy="1467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7611" y="8429582"/>
              <a:ext cx="146788" cy="1467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76889" y="8296938"/>
            <a:ext cx="4943064" cy="4278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7611" y="5895755"/>
            <a:ext cx="146788" cy="146788"/>
            <a:chOff x="1627611" y="5895755"/>
            <a:chExt cx="146788" cy="14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7611" y="5895755"/>
              <a:ext cx="146788" cy="14678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49508" y="5771181"/>
            <a:ext cx="4828933" cy="4307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27611" y="7584973"/>
            <a:ext cx="146788" cy="146788"/>
            <a:chOff x="1627611" y="7584973"/>
            <a:chExt cx="146788" cy="1467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7611" y="7584973"/>
              <a:ext cx="146788" cy="1467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35818" y="9140487"/>
            <a:ext cx="5161534" cy="427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27611" y="9274192"/>
            <a:ext cx="146788" cy="146788"/>
            <a:chOff x="1627611" y="9274192"/>
            <a:chExt cx="146788" cy="1467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7611" y="9274192"/>
              <a:ext cx="146788" cy="14678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35820" y="7510687"/>
            <a:ext cx="5161534" cy="430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5519" y="4172914"/>
            <a:ext cx="6167987" cy="19399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706164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779" y="8646580"/>
            <a:ext cx="9549415" cy="6782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83" y="1283416"/>
            <a:ext cx="1232632" cy="585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19009" y="1158313"/>
            <a:ext cx="1803363" cy="756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3962" y="2687162"/>
            <a:ext cx="13163605" cy="5531246"/>
            <a:chOff x="2903962" y="2687162"/>
            <a:chExt cx="13163605" cy="5531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3962" y="2687162"/>
              <a:ext cx="13163605" cy="5531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083964" cy="551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829658" y="-355715"/>
            <a:ext cx="33945030" cy="12835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5519" y="4172919"/>
            <a:ext cx="5065117" cy="19432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19" y="4026005"/>
            <a:ext cx="5653819" cy="35534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830" y="3595996"/>
            <a:ext cx="2388719" cy="8921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4083" y="1283416"/>
            <a:ext cx="1397027" cy="533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9049" y="1158316"/>
            <a:ext cx="1978655" cy="757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209524"/>
            <a:ext cx="5745509" cy="7733333"/>
            <a:chOff x="904202" y="2209524"/>
            <a:chExt cx="5745509" cy="77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2209524"/>
              <a:ext cx="5745509" cy="7733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7490" y="3806797"/>
            <a:ext cx="10750519" cy="3949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2022-02-18T12:39:56Z</dcterms:created>
  <dcterms:modified xsi:type="dcterms:W3CDTF">2022-02-18T12:39:56Z</dcterms:modified>
</cp:coreProperties>
</file>